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F3C80E-65C9-A24E-CC8D-34A7E89DD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E379898-880C-F3F4-C907-EE8F4730CB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147436-3700-12D4-0183-C7CF72305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083DD1-9299-5239-606C-FE813BE4B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7F4B66-3583-9C3F-61F6-EB335A40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5846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9FECD1-80C4-5C7D-7415-0858117B7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62E2CA6-0118-93D0-4555-3EFC5EA981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8EBD81-766A-4180-8F02-CCD79CEC9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64606-551C-F0BB-B74C-0BBF5F85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E78A94-2396-DBF0-A389-41EF94C6D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66984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F83C38-9793-6B4C-768E-A0440A6A43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2DDD625-AEC0-160B-F55C-C8E811FC3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603867-8D91-C0A4-10BB-EBD286A6F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D5D1C3-712F-3ABA-A00C-61CEDA93C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9D40CD-AF4B-B164-946F-EC1D69988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87896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F006D-3B33-A3FB-5660-34D8161DB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09F5D7-4BA5-7167-7F75-40B77D83D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F496F8-A44F-466C-9467-AC3A3B63B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6FC250-3CE0-4E85-28E0-3FEE0C8FC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F42BEA-D5E9-04C7-C0E6-63F0A002D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2641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ADECA3-7A3A-21FA-84E1-7D7AB2B71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C8A1DD6-CEF8-8291-3F2B-35AEF23E0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1BDD67-B5AD-651F-F5A9-6B5B90DC4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A6D15B-1E30-DC5A-5234-A89642B47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55F3B3-6AC4-158A-2081-7189690E8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1208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03C4A9-1A4A-CE45-D692-770C230C3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B67317-DA72-F2BB-2B9D-D05182C11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FB5322-09EB-3F0A-EA48-6E02E9A53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B717F37-2608-88E2-8C7D-12D123834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0C5942-A6AC-7011-A29B-0497525FB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12B218-C664-5C2A-8DB4-042B13FA1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787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31222B-B326-F248-B099-DF9426047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3A2364-6440-220B-36D8-DC083308C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6997D1-CD50-5B5D-4A8C-5FBFB3100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BE869F9-1EBF-6A4D-D3CE-E663DA05A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4B5CB62-1E4A-1363-6604-2D12344FA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6FAADBB-C9FF-1082-E80B-8FE377E64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6D8B1DB-D678-94BD-68DB-6337638E6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76007BB-6F3D-A80F-E0F9-E9E8A2DD5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5281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437B7D-F44F-7A4E-659D-6A66CFA0E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5CDFE5C-D27D-E283-4B07-D1823A4F6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B5DC419-8D7C-D2AB-3A8F-BFA90C6FC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515E4EA-8ED2-7066-D04A-59075DD5E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48790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50F748E-547D-8212-2B2F-038533420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99B1E92-99E4-686B-BDE6-265545066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9FE026-3032-9FDD-D994-70C27C04C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4348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683F04-873B-0985-8894-595F0B7C3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420E46-D7EB-AE76-1406-D947D9376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03DD1F-8314-BABA-55B3-57C162091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5A9CE45-EA10-E1BB-BBB7-A1C11B5D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1A8AE3-C09F-AFF3-98A7-5C75F3B3B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56D13E9-4FFA-CF17-D424-28B8B680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9694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516353-2C96-DEAE-62A5-E8AA408FE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171A9A2-6E67-F809-A147-EAD8527210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3C9F6B0-6F96-E13A-F151-D49007AC9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1FDFC5-1916-8E58-13B5-7DFB028A4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B2CCD1-925D-DD7C-0B11-8E90E8B49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D2D4F4-B485-DD22-0003-A8B35C41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47524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4DE127-060D-6C94-18D5-732111B0E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AB7E978-99F9-699F-D7E8-847214A70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FE005C-C589-ABF2-2490-469D37BCFA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B855D3-29D2-4758-95BE-E6A463F04AB0}" type="datetimeFigureOut">
              <a:rPr lang="ru-KZ" smtClean="0"/>
              <a:t>26.01.2026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236072-8824-5718-0CEF-85950C13CD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93429A-2540-574B-C0E4-3B0BF68999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8EDA8B-F867-4C17-9E17-1B54B00EA8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2594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E440D9-0D94-BD30-2DE5-F078D7B623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Сенсорлық</a:t>
            </a:r>
            <a:r>
              <a:rPr lang="ru-RU" dirty="0"/>
              <a:t> </a:t>
            </a:r>
            <a:r>
              <a:rPr lang="ru-RU" dirty="0" err="1"/>
              <a:t>түйіннің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компоненттері</a:t>
            </a:r>
            <a:r>
              <a:rPr lang="ru-RU" dirty="0"/>
              <a:t> 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1AC2AF-7241-EAA2-3A6C-8A98393424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 2.</a:t>
            </a:r>
          </a:p>
          <a:p>
            <a:r>
              <a:rPr lang="ru-RU" dirty="0"/>
              <a:t>26.01.26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18508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D35A27-5358-3BC8-C314-0E56D937E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Сенсорлық</a:t>
            </a:r>
            <a:r>
              <a:rPr lang="ru-RU" dirty="0"/>
              <a:t> </a:t>
            </a:r>
            <a:r>
              <a:rPr lang="ru-RU" dirty="0" err="1"/>
              <a:t>түйіндер</a:t>
            </a:r>
            <a:r>
              <a:rPr lang="ru-RU" dirty="0"/>
              <a:t> (</a:t>
            </a:r>
            <a:r>
              <a:rPr lang="en-US" dirty="0"/>
              <a:t>Sensor Nodes)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F5C17E-BB34-ECB9-3E4D-46C809069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1709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Сенсорлық</a:t>
            </a:r>
            <a:r>
              <a:rPr lang="ru-RU" dirty="0"/>
              <a:t> </a:t>
            </a:r>
            <a:r>
              <a:rPr lang="ru-RU" dirty="0" err="1"/>
              <a:t>түйін</a:t>
            </a:r>
            <a:r>
              <a:rPr lang="ru-RU" dirty="0"/>
              <a:t> — </a:t>
            </a:r>
            <a:r>
              <a:rPr lang="ru-RU" dirty="0" err="1"/>
              <a:t>қоршаған</a:t>
            </a:r>
            <a:r>
              <a:rPr lang="ru-RU" dirty="0"/>
              <a:t> орта </a:t>
            </a:r>
            <a:r>
              <a:rPr lang="ru-RU" dirty="0" err="1"/>
              <a:t>параметрлерін</a:t>
            </a:r>
            <a:r>
              <a:rPr lang="ru-RU" dirty="0"/>
              <a:t> </a:t>
            </a:r>
            <a:r>
              <a:rPr lang="ru-RU" dirty="0" err="1"/>
              <a:t>өлшеуге</a:t>
            </a:r>
            <a:r>
              <a:rPr lang="ru-RU" dirty="0"/>
              <a:t>,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өңдеуге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сымсыз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түйіндерге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базалық</a:t>
            </a:r>
            <a:r>
              <a:rPr lang="ru-RU" dirty="0"/>
              <a:t> </a:t>
            </a:r>
            <a:r>
              <a:rPr lang="ru-RU" dirty="0" err="1"/>
              <a:t>станцияға</a:t>
            </a:r>
            <a:r>
              <a:rPr lang="ru-RU" dirty="0"/>
              <a:t> </a:t>
            </a:r>
            <a:r>
              <a:rPr lang="ru-RU" dirty="0" err="1"/>
              <a:t>жіберуге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автономды</a:t>
            </a:r>
            <a:r>
              <a:rPr lang="ru-RU" dirty="0"/>
              <a:t> </a:t>
            </a:r>
            <a:r>
              <a:rPr lang="ru-RU" dirty="0" err="1"/>
              <a:t>құрылғы</a:t>
            </a:r>
            <a:r>
              <a:rPr lang="ru-RU" dirty="0"/>
              <a:t>.</a:t>
            </a:r>
          </a:p>
          <a:p>
            <a:endParaRPr lang="ru-KZ" dirty="0"/>
          </a:p>
        </p:txBody>
      </p:sp>
      <p:pic>
        <p:nvPicPr>
          <p:cNvPr id="5" name="Рисунок 4" descr="Изображение выглядит как текст, снимок экрана, Шрифт, диаграмм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12F202C3-4CB7-D66A-4E7B-520520FA7C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4831" y="1506233"/>
            <a:ext cx="4899436" cy="4986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167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9AD9D0-CDD3-59DF-8E42-B99C3BBA0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Сенсорлық</a:t>
            </a:r>
            <a:r>
              <a:rPr lang="ru-RU" b="1" dirty="0"/>
              <a:t> </a:t>
            </a:r>
            <a:r>
              <a:rPr lang="ru-RU" b="1" dirty="0" err="1"/>
              <a:t>түйіннің</a:t>
            </a:r>
            <a:r>
              <a:rPr lang="ru-RU" b="1" dirty="0"/>
              <a:t> </a:t>
            </a:r>
            <a:r>
              <a:rPr lang="ru-RU" b="1" dirty="0" err="1"/>
              <a:t>негізгі</a:t>
            </a:r>
            <a:r>
              <a:rPr lang="ru-RU" b="1" dirty="0"/>
              <a:t> </a:t>
            </a:r>
            <a:r>
              <a:rPr lang="ru-RU" b="1" dirty="0" err="1"/>
              <a:t>функциялары</a:t>
            </a:r>
            <a:br>
              <a:rPr lang="ru-RU" b="1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71B124-CC84-CCD0-7954-17360DA0B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Сенсорлық</a:t>
            </a:r>
            <a:r>
              <a:rPr lang="ru-RU" dirty="0"/>
              <a:t> </a:t>
            </a:r>
            <a:r>
              <a:rPr lang="ru-RU" dirty="0" err="1"/>
              <a:t>түйін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функцияларды</a:t>
            </a:r>
            <a:r>
              <a:rPr lang="ru-RU" dirty="0"/>
              <a:t> </a:t>
            </a:r>
            <a:r>
              <a:rPr lang="ru-RU" dirty="0" err="1"/>
              <a:t>орындай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:</a:t>
            </a:r>
          </a:p>
          <a:p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жинау</a:t>
            </a:r>
            <a:r>
              <a:rPr lang="ru-RU" dirty="0"/>
              <a:t> (</a:t>
            </a:r>
            <a:r>
              <a:rPr lang="en-US" dirty="0"/>
              <a:t>data gathering);</a:t>
            </a:r>
          </a:p>
          <a:p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шамаларды</a:t>
            </a:r>
            <a:r>
              <a:rPr lang="ru-RU" dirty="0"/>
              <a:t> </a:t>
            </a:r>
            <a:r>
              <a:rPr lang="ru-RU" dirty="0" err="1"/>
              <a:t>өлшеу</a:t>
            </a:r>
            <a:r>
              <a:rPr lang="ru-RU" dirty="0"/>
              <a:t> (</a:t>
            </a:r>
            <a:r>
              <a:rPr lang="en-US" dirty="0"/>
              <a:t>sensing);</a:t>
            </a:r>
          </a:p>
          <a:p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өңдеу</a:t>
            </a:r>
            <a:r>
              <a:rPr lang="ru-RU" dirty="0"/>
              <a:t> (</a:t>
            </a:r>
            <a:r>
              <a:rPr lang="en-US" dirty="0"/>
              <a:t>processing);</a:t>
            </a:r>
          </a:p>
          <a:p>
            <a:r>
              <a:rPr lang="ru-RU" dirty="0" err="1"/>
              <a:t>желідегі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түйіндермен</a:t>
            </a:r>
            <a:r>
              <a:rPr lang="ru-RU" dirty="0"/>
              <a:t> </a:t>
            </a:r>
            <a:r>
              <a:rPr lang="ru-RU" dirty="0" err="1"/>
              <a:t>байланысу</a:t>
            </a:r>
            <a:r>
              <a:rPr lang="ru-RU" dirty="0"/>
              <a:t> (</a:t>
            </a:r>
            <a:r>
              <a:rPr lang="en-US" dirty="0"/>
              <a:t>communication).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сенсорлық</a:t>
            </a:r>
            <a:r>
              <a:rPr lang="ru-RU" dirty="0"/>
              <a:t> </a:t>
            </a:r>
            <a:r>
              <a:rPr lang="ru-RU" dirty="0" err="1"/>
              <a:t>түйін</a:t>
            </a:r>
            <a:r>
              <a:rPr lang="ru-RU" dirty="0"/>
              <a:t> осы </a:t>
            </a:r>
            <a:r>
              <a:rPr lang="ru-RU" dirty="0" err="1"/>
              <a:t>функциялардың</a:t>
            </a:r>
            <a:r>
              <a:rPr lang="ru-RU" dirty="0"/>
              <a:t> </a:t>
            </a:r>
            <a:r>
              <a:rPr lang="ru-RU" dirty="0" err="1"/>
              <a:t>барлығын</a:t>
            </a:r>
            <a:r>
              <a:rPr lang="ru-RU" dirty="0"/>
              <a:t> </a:t>
            </a:r>
            <a:r>
              <a:rPr lang="ru-RU" b="1" dirty="0" err="1"/>
              <a:t>өз</a:t>
            </a:r>
            <a:r>
              <a:rPr lang="ru-RU" b="1" dirty="0"/>
              <a:t> </a:t>
            </a:r>
            <a:r>
              <a:rPr lang="ru-RU" b="1" dirty="0" err="1"/>
              <a:t>бетінше</a:t>
            </a:r>
            <a:r>
              <a:rPr lang="ru-RU" dirty="0"/>
              <a:t> </a:t>
            </a:r>
            <a:r>
              <a:rPr lang="ru-RU" dirty="0" err="1"/>
              <a:t>орындай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346371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44046-04D1-DACD-61BE-3D74908AE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Өлшенетін</a:t>
            </a:r>
            <a:r>
              <a:rPr lang="ru-RU" b="1" dirty="0"/>
              <a:t> </a:t>
            </a:r>
            <a:r>
              <a:rPr lang="ru-RU" b="1" dirty="0" err="1"/>
              <a:t>параметрлер</a:t>
            </a:r>
            <a:br>
              <a:rPr lang="ru-RU" b="1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DC01DA-A714-0ECF-3DB4-97FA61D8C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Сенсорлық</a:t>
            </a:r>
            <a:r>
              <a:rPr lang="ru-RU" dirty="0"/>
              <a:t> </a:t>
            </a:r>
            <a:r>
              <a:rPr lang="ru-RU" dirty="0" err="1"/>
              <a:t>түйіндер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параметрлерді</a:t>
            </a:r>
            <a:r>
              <a:rPr lang="ru-RU" dirty="0"/>
              <a:t>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:</a:t>
            </a:r>
          </a:p>
          <a:p>
            <a:r>
              <a:rPr lang="ru-RU" dirty="0"/>
              <a:t>температура;</a:t>
            </a:r>
          </a:p>
          <a:p>
            <a:r>
              <a:rPr lang="ru-RU" dirty="0" err="1"/>
              <a:t>қысым</a:t>
            </a:r>
            <a:r>
              <a:rPr lang="ru-RU" dirty="0"/>
              <a:t>;</a:t>
            </a:r>
          </a:p>
          <a:p>
            <a:r>
              <a:rPr lang="ru-RU" dirty="0" err="1"/>
              <a:t>ылғалдылық</a:t>
            </a:r>
            <a:r>
              <a:rPr lang="ru-RU" dirty="0"/>
              <a:t>;</a:t>
            </a:r>
          </a:p>
          <a:p>
            <a:r>
              <a:rPr lang="ru-RU" dirty="0" err="1"/>
              <a:t>дыбыс</a:t>
            </a:r>
            <a:r>
              <a:rPr lang="ru-RU" dirty="0"/>
              <a:t>;</a:t>
            </a:r>
          </a:p>
          <a:p>
            <a:r>
              <a:rPr lang="ru-RU" dirty="0" err="1"/>
              <a:t>діріл</a:t>
            </a:r>
            <a:r>
              <a:rPr lang="ru-RU" dirty="0"/>
              <a:t>;</a:t>
            </a:r>
          </a:p>
          <a:p>
            <a:r>
              <a:rPr lang="ru-RU" dirty="0" err="1"/>
              <a:t>орналасу</a:t>
            </a:r>
            <a:r>
              <a:rPr lang="ru-RU" dirty="0"/>
              <a:t> (позиция);</a:t>
            </a:r>
          </a:p>
          <a:p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шамалар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46774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FEBD2-752B-88F1-F5B1-E68BBE85A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Сенсорлық</a:t>
            </a:r>
            <a:r>
              <a:rPr lang="ru-RU" b="1" dirty="0"/>
              <a:t> </a:t>
            </a:r>
            <a:r>
              <a:rPr lang="ru-RU" b="1" dirty="0" err="1"/>
              <a:t>түйіннің</a:t>
            </a:r>
            <a:r>
              <a:rPr lang="ru-RU" b="1" dirty="0"/>
              <a:t> </a:t>
            </a:r>
            <a:r>
              <a:rPr lang="ru-RU" b="1" dirty="0" err="1"/>
              <a:t>ішкі</a:t>
            </a:r>
            <a:r>
              <a:rPr lang="ru-RU" b="1" dirty="0"/>
              <a:t> </a:t>
            </a:r>
            <a:r>
              <a:rPr lang="ru-RU" b="1" dirty="0" err="1"/>
              <a:t>құрылымы</a:t>
            </a:r>
            <a:br>
              <a:rPr lang="ru-RU" b="1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3EF8C8-7A83-0508-8E94-0677EA5DF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/>
              <a:t>Сенсорлық</a:t>
            </a:r>
            <a:r>
              <a:rPr lang="ru-RU" dirty="0"/>
              <a:t> </a:t>
            </a:r>
            <a:r>
              <a:rPr lang="ru-RU" dirty="0" err="1"/>
              <a:t>түйіннің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блоктары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b="1" dirty="0"/>
              <a:t>4.1 </a:t>
            </a:r>
            <a:r>
              <a:rPr lang="ru-RU" b="1" dirty="0" err="1"/>
              <a:t>Өлшеу</a:t>
            </a:r>
            <a:r>
              <a:rPr lang="ru-RU" b="1" dirty="0"/>
              <a:t> </a:t>
            </a:r>
            <a:r>
              <a:rPr lang="ru-RU" b="1" dirty="0" err="1"/>
              <a:t>блогы</a:t>
            </a:r>
            <a:r>
              <a:rPr lang="ru-RU" b="1" dirty="0"/>
              <a:t> (</a:t>
            </a:r>
            <a:r>
              <a:rPr lang="en-US" b="1" dirty="0"/>
              <a:t>Sensing Unit)</a:t>
            </a:r>
          </a:p>
          <a:p>
            <a:r>
              <a:rPr lang="ru-RU" dirty="0" err="1"/>
              <a:t>Қоршаған</a:t>
            </a:r>
            <a:r>
              <a:rPr lang="ru-RU" dirty="0"/>
              <a:t> </a:t>
            </a:r>
            <a:r>
              <a:rPr lang="ru-RU" dirty="0" err="1"/>
              <a:t>ортаны</a:t>
            </a:r>
            <a:r>
              <a:rPr lang="ru-RU" dirty="0"/>
              <a:t> </a:t>
            </a:r>
            <a:r>
              <a:rPr lang="ru-RU" dirty="0" err="1"/>
              <a:t>өлшейді</a:t>
            </a:r>
            <a:r>
              <a:rPr lang="ru-RU" dirty="0"/>
              <a:t>;</a:t>
            </a:r>
          </a:p>
          <a:p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шамаларды</a:t>
            </a:r>
            <a:r>
              <a:rPr lang="ru-RU" dirty="0"/>
              <a:t> </a:t>
            </a:r>
            <a:r>
              <a:rPr lang="ru-RU" dirty="0" err="1"/>
              <a:t>электрлік</a:t>
            </a:r>
            <a:r>
              <a:rPr lang="ru-RU" dirty="0"/>
              <a:t> </a:t>
            </a:r>
            <a:r>
              <a:rPr lang="ru-RU" dirty="0" err="1"/>
              <a:t>сигналға</a:t>
            </a:r>
            <a:r>
              <a:rPr lang="ru-RU" dirty="0"/>
              <a:t> </a:t>
            </a:r>
            <a:r>
              <a:rPr lang="ru-RU" dirty="0" err="1"/>
              <a:t>түрлендіреді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/>
              <a:t>4.2 </a:t>
            </a:r>
            <a:r>
              <a:rPr lang="ru-RU" b="1" dirty="0" err="1"/>
              <a:t>Өңдеу</a:t>
            </a:r>
            <a:r>
              <a:rPr lang="ru-RU" b="1" dirty="0"/>
              <a:t> </a:t>
            </a:r>
            <a:r>
              <a:rPr lang="ru-RU" b="1" dirty="0" err="1"/>
              <a:t>блогы</a:t>
            </a:r>
            <a:r>
              <a:rPr lang="ru-RU" b="1" dirty="0"/>
              <a:t> (</a:t>
            </a:r>
            <a:r>
              <a:rPr lang="en-US" b="1" dirty="0"/>
              <a:t>Processing Unit)</a:t>
            </a:r>
          </a:p>
          <a:p>
            <a:r>
              <a:rPr lang="ru-RU" dirty="0" err="1"/>
              <a:t>Өлшенген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өңдейді</a:t>
            </a:r>
            <a:r>
              <a:rPr lang="ru-RU" dirty="0"/>
              <a:t>;</a:t>
            </a:r>
          </a:p>
          <a:p>
            <a:r>
              <a:rPr lang="ru-RU" dirty="0" err="1"/>
              <a:t>Деректерге</a:t>
            </a:r>
            <a:r>
              <a:rPr lang="ru-RU" dirty="0"/>
              <a:t>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есептеулер</a:t>
            </a:r>
            <a:r>
              <a:rPr lang="ru-RU" dirty="0"/>
              <a:t> мен </a:t>
            </a:r>
            <a:r>
              <a:rPr lang="ru-RU" dirty="0" err="1"/>
              <a:t>түрлендірулер</a:t>
            </a:r>
            <a:r>
              <a:rPr lang="ru-RU" dirty="0"/>
              <a:t> </a:t>
            </a:r>
            <a:r>
              <a:rPr lang="ru-RU" dirty="0" err="1"/>
              <a:t>жүргізеді</a:t>
            </a:r>
            <a:r>
              <a:rPr lang="ru-RU" dirty="0"/>
              <a:t>;</a:t>
            </a:r>
          </a:p>
          <a:p>
            <a:r>
              <a:rPr lang="ru-RU" dirty="0" err="1"/>
              <a:t>Шектен</a:t>
            </a:r>
            <a:r>
              <a:rPr lang="ru-RU" dirty="0"/>
              <a:t> </a:t>
            </a:r>
            <a:r>
              <a:rPr lang="ru-RU" dirty="0" err="1"/>
              <a:t>тыс</a:t>
            </a:r>
            <a:r>
              <a:rPr lang="ru-RU" dirty="0"/>
              <a:t> </a:t>
            </a:r>
            <a:r>
              <a:rPr lang="ru-RU" dirty="0" err="1"/>
              <a:t>мәндерді</a:t>
            </a:r>
            <a:r>
              <a:rPr lang="ru-RU" dirty="0"/>
              <a:t> </a:t>
            </a:r>
            <a:r>
              <a:rPr lang="ru-RU" dirty="0" err="1"/>
              <a:t>анықтай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/>
              <a:t>4.3 </a:t>
            </a:r>
            <a:r>
              <a:rPr lang="ru-RU" b="1" dirty="0" err="1"/>
              <a:t>Байланыс</a:t>
            </a:r>
            <a:r>
              <a:rPr lang="ru-RU" b="1" dirty="0"/>
              <a:t> </a:t>
            </a:r>
            <a:r>
              <a:rPr lang="ru-RU" b="1" dirty="0" err="1"/>
              <a:t>блогы</a:t>
            </a:r>
            <a:r>
              <a:rPr lang="ru-RU" b="1" dirty="0"/>
              <a:t> (</a:t>
            </a:r>
            <a:r>
              <a:rPr lang="en-US" b="1" dirty="0"/>
              <a:t>Communication Unit)</a:t>
            </a:r>
          </a:p>
          <a:p>
            <a:r>
              <a:rPr lang="ru-RU" dirty="0" err="1"/>
              <a:t>Өңделген</a:t>
            </a:r>
            <a:r>
              <a:rPr lang="ru-RU" dirty="0"/>
              <a:t> </a:t>
            </a:r>
            <a:r>
              <a:rPr lang="ru-RU" dirty="0" err="1"/>
              <a:t>деректермен</a:t>
            </a:r>
            <a:r>
              <a:rPr lang="ru-RU" dirty="0"/>
              <a:t> </a:t>
            </a:r>
            <a:r>
              <a:rPr lang="ru-RU" dirty="0" err="1"/>
              <a:t>көрші</a:t>
            </a:r>
            <a:r>
              <a:rPr lang="ru-RU" dirty="0"/>
              <a:t> </a:t>
            </a:r>
            <a:r>
              <a:rPr lang="ru-RU" dirty="0" err="1"/>
              <a:t>сенсорлық</a:t>
            </a:r>
            <a:r>
              <a:rPr lang="ru-RU" dirty="0"/>
              <a:t> </a:t>
            </a:r>
            <a:r>
              <a:rPr lang="ru-RU" dirty="0" err="1"/>
              <a:t>түйіндер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алмасуды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;</a:t>
            </a:r>
          </a:p>
          <a:p>
            <a:r>
              <a:rPr lang="ru-RU" dirty="0" err="1"/>
              <a:t>Мәліметтерді</a:t>
            </a:r>
            <a:r>
              <a:rPr lang="ru-RU" dirty="0"/>
              <a:t> </a:t>
            </a:r>
            <a:r>
              <a:rPr lang="ru-RU" dirty="0" err="1"/>
              <a:t>желі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жеткізеді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843032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13C190-C330-2450-51E7-685118E67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Қолданылатын</a:t>
            </a:r>
            <a:r>
              <a:rPr lang="ru-RU" b="1" dirty="0"/>
              <a:t> </a:t>
            </a:r>
            <a:r>
              <a:rPr lang="ru-RU" b="1" dirty="0" err="1"/>
              <a:t>микроконтроллерлер</a:t>
            </a:r>
            <a:br>
              <a:rPr lang="ru-RU" b="1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C2371E-283F-A570-E765-D142D6554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" y="1842558"/>
            <a:ext cx="494284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Коммерциялық</a:t>
            </a:r>
            <a:r>
              <a:rPr lang="ru-RU" dirty="0"/>
              <a:t> </a:t>
            </a:r>
            <a:r>
              <a:rPr lang="ru-RU" dirty="0" err="1"/>
              <a:t>сенсорлық</a:t>
            </a:r>
            <a:r>
              <a:rPr lang="ru-RU" dirty="0"/>
              <a:t> </a:t>
            </a:r>
            <a:r>
              <a:rPr lang="ru-RU" dirty="0" err="1"/>
              <a:t>түйіндерде</a:t>
            </a:r>
            <a:r>
              <a:rPr lang="ru-RU" dirty="0"/>
              <a:t> </a:t>
            </a:r>
            <a:r>
              <a:rPr lang="ru-RU" dirty="0" err="1"/>
              <a:t>жиі</a:t>
            </a:r>
            <a:r>
              <a:rPr lang="ru-RU" dirty="0"/>
              <a:t> </a:t>
            </a:r>
            <a:r>
              <a:rPr lang="ru-RU" dirty="0" err="1"/>
              <a:t>қолданылатын</a:t>
            </a:r>
            <a:r>
              <a:rPr lang="ru-RU" dirty="0"/>
              <a:t> </a:t>
            </a:r>
            <a:r>
              <a:rPr lang="ru-RU" dirty="0" err="1"/>
              <a:t>микроконтроллерлер</a:t>
            </a:r>
            <a:r>
              <a:rPr lang="ru-RU" dirty="0"/>
              <a:t>:</a:t>
            </a:r>
          </a:p>
          <a:p>
            <a:r>
              <a:rPr lang="en-US" b="1" dirty="0"/>
              <a:t>ATMEGA16</a:t>
            </a:r>
            <a:endParaRPr lang="en-US" dirty="0"/>
          </a:p>
          <a:p>
            <a:r>
              <a:rPr lang="en-US" b="1" dirty="0"/>
              <a:t>ATMEGA128L</a:t>
            </a:r>
            <a:endParaRPr lang="en-US" dirty="0"/>
          </a:p>
          <a:p>
            <a:r>
              <a:rPr lang="en-US" b="1" dirty="0"/>
              <a:t>MSP430</a:t>
            </a:r>
            <a:endParaRPr lang="en-US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микроконтроллерлердің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артықшылығы</a:t>
            </a:r>
            <a:r>
              <a:rPr lang="ru-RU" dirty="0"/>
              <a:t> — </a:t>
            </a:r>
            <a:r>
              <a:rPr lang="ru-RU" b="1" dirty="0" err="1"/>
              <a:t>төмен</a:t>
            </a:r>
            <a:r>
              <a:rPr lang="ru-RU" b="1" dirty="0"/>
              <a:t> энергия </a:t>
            </a:r>
            <a:r>
              <a:rPr lang="ru-RU" b="1" dirty="0" err="1"/>
              <a:t>тұтыну</a:t>
            </a:r>
            <a:r>
              <a:rPr lang="ru-RU" dirty="0"/>
              <a:t>.</a:t>
            </a:r>
          </a:p>
          <a:p>
            <a:endParaRPr lang="ru-KZ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5430EA4-6560-BDD0-1ED2-5B81A95380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849"/>
          <a:stretch>
            <a:fillRect/>
          </a:stretch>
        </p:blipFill>
        <p:spPr bwMode="auto">
          <a:xfrm>
            <a:off x="5842000" y="3738880"/>
            <a:ext cx="5064760" cy="3046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2EBA3D5-7B58-ABF0-8C8B-347721A99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880" y="1027906"/>
            <a:ext cx="2604558" cy="2604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844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96FE0BE-0BC5-55D2-0D21-10BC08109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ATmega16</a:t>
            </a:r>
            <a:r>
              <a:rPr lang="en-US" dirty="0"/>
              <a:t> — AVR </a:t>
            </a:r>
            <a:r>
              <a:rPr lang="ru-RU" dirty="0" err="1"/>
              <a:t>класына</a:t>
            </a:r>
            <a:r>
              <a:rPr lang="ru-RU" dirty="0"/>
              <a:t> </a:t>
            </a:r>
            <a:r>
              <a:rPr lang="ru-RU" dirty="0" err="1"/>
              <a:t>жататын</a:t>
            </a:r>
            <a:r>
              <a:rPr lang="ru-RU" dirty="0"/>
              <a:t>, </a:t>
            </a:r>
            <a:r>
              <a:rPr lang="ru-RU" dirty="0" err="1"/>
              <a:t>жетілдірілген</a:t>
            </a:r>
            <a:r>
              <a:rPr lang="ru-RU" dirty="0"/>
              <a:t> </a:t>
            </a:r>
            <a:r>
              <a:rPr lang="en-US" b="1" dirty="0"/>
              <a:t>RISC-</a:t>
            </a:r>
            <a:r>
              <a:rPr lang="ru-RU" b="1" dirty="0" err="1"/>
              <a:t>архитектурасы</a:t>
            </a:r>
            <a:r>
              <a:rPr lang="ru-RU" dirty="0"/>
              <a:t> бар </a:t>
            </a:r>
            <a:r>
              <a:rPr lang="ru-RU" dirty="0" err="1"/>
              <a:t>кеңінен</a:t>
            </a:r>
            <a:r>
              <a:rPr lang="ru-RU" dirty="0"/>
              <a:t> </a:t>
            </a:r>
            <a:r>
              <a:rPr lang="ru-RU" dirty="0" err="1"/>
              <a:t>қолданылатын</a:t>
            </a:r>
            <a:r>
              <a:rPr lang="ru-RU" dirty="0"/>
              <a:t> </a:t>
            </a:r>
            <a:r>
              <a:rPr lang="ru-RU" b="1" dirty="0"/>
              <a:t>8-разрядты микроконтроллер</a:t>
            </a:r>
            <a:r>
              <a:rPr lang="ru-RU" dirty="0"/>
              <a:t>.</a:t>
            </a:r>
            <a:endParaRPr lang="ru-KZ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B31FC98-6634-369A-0520-06283BDE52F3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852454"/>
          <a:ext cx="10515600" cy="429768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123920677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7100808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/>
                        <a:t>Сипаттама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/>
                        <a:t>Мәні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33040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Процессор архитектурасы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8-разрядты </a:t>
                      </a:r>
                      <a:r>
                        <a:rPr lang="en-US"/>
                        <a:t>AVR RISC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986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Максимал тактілік жиілік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16 МГц-ке дейін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0055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Бағдарлама жады (</a:t>
                      </a:r>
                      <a:r>
                        <a:rPr lang="en-US"/>
                        <a:t>Flash)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16 КБ, ішкі жүйеде бағдарламаланатын </a:t>
                      </a:r>
                      <a:r>
                        <a:rPr lang="en-US"/>
                        <a:t>Flash-</a:t>
                      </a:r>
                      <a:r>
                        <a:rPr lang="ru-RU"/>
                        <a:t>жад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73860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Жедел жад (</a:t>
                      </a:r>
                      <a:r>
                        <a:rPr lang="en-US"/>
                        <a:t>SRAM)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1 КБ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451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Энергонезависимая жад (</a:t>
                      </a:r>
                      <a:r>
                        <a:rPr lang="en-US"/>
                        <a:t>EEPROM)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512 байт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1094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Кіріс/шығыс желілері (</a:t>
                      </a:r>
                      <a:r>
                        <a:rPr lang="en-US"/>
                        <a:t>I/O)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32 бағдарламаланатын </a:t>
                      </a:r>
                      <a:r>
                        <a:rPr lang="en-US"/>
                        <a:t>I/O </a:t>
                      </a:r>
                      <a:r>
                        <a:rPr lang="ru-RU"/>
                        <a:t>желісі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4716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Аналог-сандық түрлендіргіш (АЦТ)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8 арналы, 10-разрядты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4764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Таймерлер / есептегіштер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Екі 8-разрядты және бір 16-разрядты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53612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Интерфейстер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USART, SPI, TWI (I²C), JTAG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17621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Қоректену кернеуі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/>
                        <a:t>4.5 В – 5.5 В (ATmega16 </a:t>
                      </a:r>
                      <a:r>
                        <a:rPr lang="ru-RU" dirty="0" err="1"/>
                        <a:t>нұсқасы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үшін</a:t>
                      </a:r>
                      <a:r>
                        <a:rPr lang="ru-RU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715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6988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DBCEAE-53C6-D603-569F-A78E24EE8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Сенсорлық</a:t>
            </a:r>
            <a:r>
              <a:rPr lang="ru-RU" b="1" dirty="0"/>
              <a:t> </a:t>
            </a:r>
            <a:r>
              <a:rPr lang="ru-RU" b="1" dirty="0" err="1"/>
              <a:t>түйіндерді</a:t>
            </a:r>
            <a:r>
              <a:rPr lang="ru-RU" b="1" dirty="0"/>
              <a:t> </a:t>
            </a:r>
            <a:r>
              <a:rPr lang="ru-RU" b="1" dirty="0" err="1"/>
              <a:t>жіктеу</a:t>
            </a:r>
            <a:br>
              <a:rPr lang="ru-RU" b="1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1B8F6A-2CB3-E32F-FA9D-046265145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WSN </a:t>
            </a:r>
            <a:r>
              <a:rPr lang="ru-RU" dirty="0" err="1"/>
              <a:t>жүйелерінде</a:t>
            </a:r>
            <a:r>
              <a:rPr lang="ru-RU" dirty="0"/>
              <a:t> </a:t>
            </a:r>
            <a:r>
              <a:rPr lang="ru-RU" dirty="0" err="1"/>
              <a:t>сенсорлық</a:t>
            </a:r>
            <a:r>
              <a:rPr lang="ru-RU" dirty="0"/>
              <a:t> </a:t>
            </a:r>
            <a:r>
              <a:rPr lang="ru-RU" dirty="0" err="1"/>
              <a:t>түйіндер</a:t>
            </a:r>
            <a:r>
              <a:rPr lang="ru-RU" dirty="0"/>
              <a:t> </a:t>
            </a:r>
            <a:r>
              <a:rPr lang="ru-RU" b="1" dirty="0" err="1"/>
              <a:t>өлшеу</a:t>
            </a:r>
            <a:r>
              <a:rPr lang="ru-RU" b="1" dirty="0"/>
              <a:t> </a:t>
            </a:r>
            <a:r>
              <a:rPr lang="ru-RU" b="1" dirty="0" err="1"/>
              <a:t>ауқымына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қолдану</a:t>
            </a:r>
            <a:r>
              <a:rPr lang="ru-RU" b="1" dirty="0"/>
              <a:t> </a:t>
            </a:r>
            <a:r>
              <a:rPr lang="ru-RU" b="1" dirty="0" err="1"/>
              <a:t>ортасына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топтарға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:</a:t>
            </a:r>
          </a:p>
          <a:p>
            <a:r>
              <a:rPr lang="ru-RU" b="1" dirty="0" err="1"/>
              <a:t>Арнайы</a:t>
            </a:r>
            <a:r>
              <a:rPr lang="ru-RU" b="1" dirty="0"/>
              <a:t> </a:t>
            </a:r>
            <a:r>
              <a:rPr lang="ru-RU" b="1" dirty="0" err="1"/>
              <a:t>сенсорлық</a:t>
            </a:r>
            <a:r>
              <a:rPr lang="ru-RU" b="1" dirty="0"/>
              <a:t> </a:t>
            </a:r>
            <a:r>
              <a:rPr lang="ru-RU" b="1" dirty="0" err="1"/>
              <a:t>түйіндер</a:t>
            </a:r>
            <a:r>
              <a:rPr lang="ru-RU" dirty="0"/>
              <a:t> (</a:t>
            </a:r>
            <a:r>
              <a:rPr lang="en-US" dirty="0"/>
              <a:t>specialized sensing nodes)</a:t>
            </a:r>
          </a:p>
          <a:p>
            <a:r>
              <a:rPr lang="ru-RU" b="1" dirty="0" err="1"/>
              <a:t>Жалпы</a:t>
            </a:r>
            <a:r>
              <a:rPr lang="ru-RU" b="1" dirty="0"/>
              <a:t> </a:t>
            </a:r>
            <a:r>
              <a:rPr lang="ru-RU" b="1" dirty="0" err="1"/>
              <a:t>мақсаттағы</a:t>
            </a:r>
            <a:r>
              <a:rPr lang="ru-RU" b="1" dirty="0"/>
              <a:t> </a:t>
            </a:r>
            <a:r>
              <a:rPr lang="ru-RU" b="1" dirty="0" err="1"/>
              <a:t>сенсорлық</a:t>
            </a:r>
            <a:r>
              <a:rPr lang="ru-RU" b="1" dirty="0"/>
              <a:t> </a:t>
            </a:r>
            <a:r>
              <a:rPr lang="ru-RU" b="1" dirty="0" err="1"/>
              <a:t>түйіндер</a:t>
            </a:r>
            <a:r>
              <a:rPr lang="ru-RU" dirty="0"/>
              <a:t> (</a:t>
            </a:r>
            <a:r>
              <a:rPr lang="en-US" dirty="0"/>
              <a:t>generic sensing nodes)</a:t>
            </a:r>
          </a:p>
          <a:p>
            <a:r>
              <a:rPr lang="ru-RU" b="1" dirty="0" err="1"/>
              <a:t>Жоғары</a:t>
            </a:r>
            <a:r>
              <a:rPr lang="ru-RU" b="1" dirty="0"/>
              <a:t> </a:t>
            </a:r>
            <a:r>
              <a:rPr lang="ru-RU" b="1" dirty="0" err="1"/>
              <a:t>өткізу</a:t>
            </a:r>
            <a:r>
              <a:rPr lang="ru-RU" b="1" dirty="0"/>
              <a:t> </a:t>
            </a:r>
            <a:r>
              <a:rPr lang="ru-RU" b="1" dirty="0" err="1"/>
              <a:t>қабілетті</a:t>
            </a:r>
            <a:r>
              <a:rPr lang="ru-RU" b="1" dirty="0"/>
              <a:t> </a:t>
            </a:r>
            <a:r>
              <a:rPr lang="ru-RU" b="1" dirty="0" err="1"/>
              <a:t>сенсорлық</a:t>
            </a:r>
            <a:r>
              <a:rPr lang="ru-RU" b="1" dirty="0"/>
              <a:t> </a:t>
            </a:r>
            <a:r>
              <a:rPr lang="ru-RU" b="1" dirty="0" err="1"/>
              <a:t>түйіндер</a:t>
            </a:r>
            <a:r>
              <a:rPr lang="ru-RU" dirty="0"/>
              <a:t> (</a:t>
            </a:r>
            <a:r>
              <a:rPr lang="en-US" dirty="0"/>
              <a:t>high bandwidth sensing nodes)</a:t>
            </a:r>
          </a:p>
          <a:p>
            <a:r>
              <a:rPr lang="ru-RU" b="1" dirty="0"/>
              <a:t>Шлюз </a:t>
            </a:r>
            <a:r>
              <a:rPr lang="ru-RU" b="1" dirty="0" err="1"/>
              <a:t>түйіндер</a:t>
            </a:r>
            <a:r>
              <a:rPr lang="ru-RU" dirty="0"/>
              <a:t> (</a:t>
            </a:r>
            <a:r>
              <a:rPr lang="en-US" dirty="0"/>
              <a:t>gateway nodes)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84841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C8F59E-B6D7-CD86-EEEF-F89385012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493CD7-8828-9CD1-2593-A1B9B84FD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271461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377</Words>
  <Application>Microsoft Office PowerPoint</Application>
  <PresentationFormat>Широкоэкранный</PresentationFormat>
  <Paragraphs>70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Тема Office</vt:lpstr>
      <vt:lpstr>Сенсорлық түйіннің құрылымы және негізгі компоненттері </vt:lpstr>
      <vt:lpstr>Сенсорлық түйіндер (Sensor Nodes)</vt:lpstr>
      <vt:lpstr>Сенсорлық түйіннің негізгі функциялары </vt:lpstr>
      <vt:lpstr>Өлшенетін параметрлер </vt:lpstr>
      <vt:lpstr>Сенсорлық түйіннің ішкі құрылымы </vt:lpstr>
      <vt:lpstr>Қолданылатын микроконтроллерлер </vt:lpstr>
      <vt:lpstr>Презентация PowerPoint</vt:lpstr>
      <vt:lpstr>Сенсорлық түйіндерді жіктеу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Карибаев Бейбит</dc:creator>
  <cp:lastModifiedBy>Beybit Karibayev</cp:lastModifiedBy>
  <cp:revision>1</cp:revision>
  <dcterms:created xsi:type="dcterms:W3CDTF">2026-01-25T18:46:02Z</dcterms:created>
  <dcterms:modified xsi:type="dcterms:W3CDTF">2026-01-26T09:45:12Z</dcterms:modified>
</cp:coreProperties>
</file>